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960" y="-1201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3090029-F8B9-4548-8BDD-565C084F2BC8}" type="datetimeFigureOut">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090029-F8B9-4548-8BDD-565C084F2BC8}" type="datetimeFigureOut">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090029-F8B9-4548-8BDD-565C084F2BC8}" type="datetimeFigureOut">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3090029-F8B9-4548-8BDD-565C084F2BC8}" type="datetimeFigureOut">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3090029-F8B9-4548-8BDD-565C084F2BC8}" type="datetimeFigureOut">
              <a:rPr lang="fr-FR" smtClean="0"/>
              <a:t>30/11/2021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3090029-F8B9-4548-8BDD-565C084F2BC8}" type="datetimeFigureOut">
              <a:rPr lang="fr-FR" smtClean="0"/>
              <a:t>30/11/2021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3090029-F8B9-4548-8BDD-565C084F2BC8}" type="datetimeFigureOut">
              <a:rPr lang="fr-FR" smtClean="0"/>
              <a:t>30/11/2021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3090029-F8B9-4548-8BDD-565C084F2BC8}" type="datetimeFigureOut">
              <a:rPr lang="fr-FR" smtClean="0"/>
              <a:t>30/11/2021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3090029-F8B9-4548-8BDD-565C084F2BC8}" type="datetimeFigureOut">
              <a:rPr lang="fr-FR" smtClean="0"/>
              <a:t>30/11/2021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3090029-F8B9-4548-8BDD-565C084F2BC8}" type="datetimeFigureOut">
              <a:rPr lang="fr-FR" smtClean="0"/>
              <a:t>30/11/2021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3090029-F8B9-4548-8BDD-565C084F2BC8}" type="datetimeFigureOut">
              <a:rPr lang="fr-FR" smtClean="0"/>
              <a:t>30/11/2021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211DAE-D981-4A55-997A-377C633C2DAB}"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090029-F8B9-4548-8BDD-565C084F2BC8}" type="datetimeFigureOut">
              <a:rPr lang="fr-FR" smtClean="0"/>
              <a:t>30/11/2021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211DAE-D981-4A55-997A-377C633C2DAB}"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pPr hangingPunct="0"/>
            <a:r>
              <a:rPr lang="fr-FR" b="1" cap="all" dirty="0"/>
              <a:t>cote  histoire</a:t>
            </a:r>
            <a:br>
              <a:rPr lang="fr-FR" b="1" cap="all" dirty="0"/>
            </a:br>
            <a:r>
              <a:rPr lang="fr-FR" b="1" cap="all" dirty="0"/>
              <a:t>mémoire du </a:t>
            </a:r>
            <a:r>
              <a:rPr lang="fr-FR" b="1" cap="all" dirty="0" smtClean="0"/>
              <a:t>temps</a:t>
            </a:r>
            <a:br>
              <a:rPr lang="fr-FR" b="1" cap="all" dirty="0" smtClean="0"/>
            </a:br>
            <a:r>
              <a:rPr lang="fr-FR" b="1" cap="all" dirty="0" smtClean="0"/>
              <a:t>cote  histoire</a:t>
            </a:r>
            <a:br>
              <a:rPr lang="fr-FR" b="1" cap="all" dirty="0" smtClean="0"/>
            </a:br>
            <a:r>
              <a:rPr lang="fr-FR" b="1" cap="all" dirty="0" smtClean="0"/>
              <a:t>mémoire du temps</a:t>
            </a:r>
            <a:r>
              <a:rPr lang="fr-FR" b="1" cap="all" dirty="0"/>
              <a:t/>
            </a:r>
            <a:br>
              <a:rPr lang="fr-FR" b="1" cap="all" dirty="0"/>
            </a:br>
            <a:r>
              <a:rPr lang="fr-FR" b="1" cap="all" dirty="0"/>
              <a:t>par jean </a:t>
            </a:r>
            <a:r>
              <a:rPr lang="fr-FR" b="1" cap="all" dirty="0" err="1"/>
              <a:t>lebret</a:t>
            </a:r>
            <a:r>
              <a:rPr lang="fr-FR" b="1" cap="all" dirty="0"/>
              <a:t> </a:t>
            </a:r>
            <a:br>
              <a:rPr lang="fr-FR" b="1" cap="all" dirty="0"/>
            </a:br>
            <a:r>
              <a:rPr lang="fr-FR" b="1" cap="all" dirty="0"/>
              <a:t>la motte </a:t>
            </a:r>
            <a:r>
              <a:rPr lang="fr-FR" b="1" cap="all" dirty="0" err="1"/>
              <a:t>dignard</a:t>
            </a:r>
            <a:r>
              <a:rPr lang="fr-FR" b="1" cap="all" dirty="0"/>
              <a:t/>
            </a:r>
            <a:br>
              <a:rPr lang="fr-FR" b="1" cap="all" dirty="0"/>
            </a:br>
            <a:r>
              <a:rPr lang="fr-FR" b="1" dirty="0"/>
              <a:t>1.</a:t>
            </a:r>
            <a:r>
              <a:rPr lang="fr-FR" dirty="0"/>
              <a:t> Se souvient-on encore de cette motte ?</a:t>
            </a:r>
            <a:br>
              <a:rPr lang="fr-FR" dirty="0"/>
            </a:br>
            <a:r>
              <a:rPr lang="fr-FR" b="1" dirty="0"/>
              <a:t>2. </a:t>
            </a:r>
            <a:r>
              <a:rPr lang="fr-FR" dirty="0"/>
              <a:t>Les mottes, trop rapide historique.</a:t>
            </a:r>
            <a:br>
              <a:rPr lang="fr-FR" dirty="0"/>
            </a:br>
            <a:r>
              <a:rPr lang="fr-FR" b="1" dirty="0"/>
              <a:t>3. 1392</a:t>
            </a:r>
            <a:r>
              <a:rPr lang="fr-FR" dirty="0"/>
              <a:t>, le fief de la Motte </a:t>
            </a:r>
            <a:r>
              <a:rPr lang="fr-FR" dirty="0" err="1"/>
              <a:t>Dignard</a:t>
            </a:r>
            <a:r>
              <a:rPr lang="fr-FR" dirty="0"/>
              <a:t> au finage de </a:t>
            </a:r>
            <a:r>
              <a:rPr lang="fr-FR" dirty="0" err="1"/>
              <a:t>Blennes</a:t>
            </a:r>
            <a:r>
              <a:rPr lang="fr-FR" dirty="0"/>
              <a:t>.</a:t>
            </a:r>
            <a:br>
              <a:rPr lang="fr-FR" dirty="0"/>
            </a:br>
            <a:r>
              <a:rPr lang="fr-FR" b="1" dirty="0"/>
              <a:t>4. </a:t>
            </a:r>
            <a:r>
              <a:rPr lang="fr-FR" dirty="0"/>
              <a:t>Remontant le temps, l'avant 1392.</a:t>
            </a:r>
            <a:br>
              <a:rPr lang="fr-FR" dirty="0"/>
            </a:br>
            <a:r>
              <a:rPr lang="fr-FR" b="1" dirty="0"/>
              <a:t>5. </a:t>
            </a:r>
            <a:r>
              <a:rPr lang="fr-FR" dirty="0"/>
              <a:t>L'après 1392.</a:t>
            </a:r>
            <a:br>
              <a:rPr lang="fr-FR" dirty="0"/>
            </a:br>
            <a:r>
              <a:rPr lang="fr-FR" b="1" dirty="0"/>
              <a:t>6. 1501, </a:t>
            </a:r>
            <a:r>
              <a:rPr lang="fr-FR" dirty="0"/>
              <a:t>un document embarrassant... pas tant que cela !</a:t>
            </a:r>
            <a:br>
              <a:rPr lang="fr-FR" dirty="0"/>
            </a:br>
            <a:r>
              <a:rPr lang="fr-FR" b="1" dirty="0"/>
              <a:t>7. </a:t>
            </a:r>
            <a:r>
              <a:rPr lang="fr-FR" dirty="0"/>
              <a:t>Où était la motte </a:t>
            </a:r>
            <a:r>
              <a:rPr lang="fr-FR" dirty="0" err="1"/>
              <a:t>Dignard</a:t>
            </a:r>
            <a:r>
              <a:rPr lang="fr-FR" dirty="0"/>
              <a:t> ?</a:t>
            </a:r>
            <a:r>
              <a:rPr lang="fr-FR" b="1" i="1" dirty="0"/>
              <a:t/>
            </a:r>
            <a:br>
              <a:rPr lang="fr-FR" b="1" i="1" dirty="0"/>
            </a:br>
            <a:r>
              <a:rPr lang="fr-FR" dirty="0"/>
              <a:t>Varia - Recherche sur le nom </a:t>
            </a:r>
            <a:r>
              <a:rPr lang="fr-FR" dirty="0" err="1"/>
              <a:t>Dignard</a:t>
            </a:r>
            <a:r>
              <a:rPr lang="fr-FR" dirty="0"/>
              <a:t> : Echec</a:t>
            </a:r>
            <a:br>
              <a:rPr lang="fr-FR" dirty="0"/>
            </a:br>
            <a:r>
              <a:rPr lang="fr-FR" b="1" dirty="0"/>
              <a:t>Pièces :</a:t>
            </a:r>
            <a:r>
              <a:rPr lang="fr-FR" dirty="0"/>
              <a:t/>
            </a:r>
            <a:br>
              <a:rPr lang="fr-FR" dirty="0"/>
            </a:br>
            <a:r>
              <a:rPr lang="fr-FR" dirty="0"/>
              <a:t>- 5 actes publiés entre 1184 et 1202 L'acte d'aveu et de dénombrement de 1392.</a:t>
            </a:r>
            <a:br>
              <a:rPr lang="fr-FR" dirty="0"/>
            </a:br>
            <a:r>
              <a:rPr lang="fr-FR" dirty="0"/>
              <a:t> </a:t>
            </a:r>
            <a:br>
              <a:rPr lang="fr-FR" dirty="0"/>
            </a:br>
            <a:r>
              <a:rPr lang="fr-FR" b="1" dirty="0"/>
              <a:t> </a:t>
            </a:r>
            <a:r>
              <a:rPr lang="fr-FR" dirty="0"/>
              <a:t/>
            </a:r>
            <a:br>
              <a:rPr lang="fr-FR" dirty="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
            </a:r>
            <a:br>
              <a:rPr lang="fr-FR" b="1" cap="all" dirty="0" smtClean="0"/>
            </a:br>
            <a:r>
              <a:rPr lang="fr-FR" b="1" cap="all" dirty="0"/>
              <a:t/>
            </a:r>
            <a:br>
              <a:rPr lang="fr-FR" b="1" cap="all" dirty="0"/>
            </a:br>
            <a:r>
              <a:rPr lang="fr-FR" b="1" cap="all" dirty="0" smtClean="0"/>
              <a:t>la </a:t>
            </a:r>
            <a:r>
              <a:rPr lang="fr-FR" b="1" cap="all" dirty="0"/>
              <a:t>motte </a:t>
            </a:r>
            <a:r>
              <a:rPr lang="fr-FR" b="1" cap="all" dirty="0" err="1"/>
              <a:t>dignard</a:t>
            </a:r>
            <a:r>
              <a:rPr lang="fr-FR" b="1" cap="all" dirty="0"/>
              <a:t/>
            </a:r>
            <a:br>
              <a:rPr lang="fr-FR" b="1" cap="all" dirty="0"/>
            </a:br>
            <a:r>
              <a:rPr lang="fr-FR" b="1" dirty="0"/>
              <a:t>1.</a:t>
            </a:r>
            <a:r>
              <a:rPr lang="fr-FR" dirty="0"/>
              <a:t> Se souvient-on encore de cette motte ?</a:t>
            </a:r>
            <a:br>
              <a:rPr lang="fr-FR" dirty="0"/>
            </a:br>
            <a:r>
              <a:rPr lang="fr-FR" b="1" dirty="0"/>
              <a:t>2. </a:t>
            </a:r>
            <a:r>
              <a:rPr lang="fr-FR" dirty="0"/>
              <a:t>Les mottes, trop rapide historique.</a:t>
            </a:r>
            <a:br>
              <a:rPr lang="fr-FR" dirty="0"/>
            </a:br>
            <a:r>
              <a:rPr lang="fr-FR" b="1" dirty="0"/>
              <a:t>3. 1392</a:t>
            </a:r>
            <a:r>
              <a:rPr lang="fr-FR" dirty="0"/>
              <a:t>, le fief de la Motte </a:t>
            </a:r>
            <a:r>
              <a:rPr lang="fr-FR" dirty="0" err="1"/>
              <a:t>Dignard</a:t>
            </a:r>
            <a:r>
              <a:rPr lang="fr-FR" dirty="0"/>
              <a:t> au finage de </a:t>
            </a:r>
            <a:r>
              <a:rPr lang="fr-FR" dirty="0" err="1"/>
              <a:t>Blennes</a:t>
            </a:r>
            <a:r>
              <a:rPr lang="fr-FR" dirty="0"/>
              <a:t>.</a:t>
            </a:r>
            <a:br>
              <a:rPr lang="fr-FR" dirty="0"/>
            </a:br>
            <a:r>
              <a:rPr lang="fr-FR" b="1" dirty="0"/>
              <a:t>4. </a:t>
            </a:r>
            <a:r>
              <a:rPr lang="fr-FR" dirty="0"/>
              <a:t>Remontant le temps, l'avant 1392.</a:t>
            </a:r>
            <a:br>
              <a:rPr lang="fr-FR" dirty="0"/>
            </a:br>
            <a:r>
              <a:rPr lang="fr-FR" b="1" dirty="0"/>
              <a:t>5. </a:t>
            </a:r>
            <a:r>
              <a:rPr lang="fr-FR" dirty="0"/>
              <a:t>L'après 1392.</a:t>
            </a:r>
            <a:br>
              <a:rPr lang="fr-FR" dirty="0"/>
            </a:br>
            <a:r>
              <a:rPr lang="fr-FR" b="1" dirty="0"/>
              <a:t>6. 1501, </a:t>
            </a:r>
            <a:r>
              <a:rPr lang="fr-FR" dirty="0"/>
              <a:t>un document embarrassant... pas tant que cela !</a:t>
            </a:r>
            <a:br>
              <a:rPr lang="fr-FR" dirty="0"/>
            </a:br>
            <a:r>
              <a:rPr lang="fr-FR" b="1" dirty="0"/>
              <a:t>7. </a:t>
            </a:r>
            <a:r>
              <a:rPr lang="fr-FR" dirty="0"/>
              <a:t>Où était la motte </a:t>
            </a:r>
            <a:r>
              <a:rPr lang="fr-FR" dirty="0" err="1"/>
              <a:t>Dignard</a:t>
            </a:r>
            <a:r>
              <a:rPr lang="fr-FR" dirty="0"/>
              <a:t> ?</a:t>
            </a:r>
            <a:r>
              <a:rPr lang="fr-FR" b="1" i="1" dirty="0"/>
              <a:t/>
            </a:r>
            <a:br>
              <a:rPr lang="fr-FR" b="1" i="1" dirty="0"/>
            </a:br>
            <a:r>
              <a:rPr lang="fr-FR" dirty="0"/>
              <a:t>Varia - Recherche sur le nom </a:t>
            </a:r>
            <a:r>
              <a:rPr lang="fr-FR" dirty="0" err="1"/>
              <a:t>Dignard</a:t>
            </a:r>
            <a:r>
              <a:rPr lang="fr-FR" dirty="0"/>
              <a:t> : Echec</a:t>
            </a:r>
            <a:br>
              <a:rPr lang="fr-FR" dirty="0"/>
            </a:br>
            <a:r>
              <a:rPr lang="fr-FR" b="1" dirty="0"/>
              <a:t>Pièces :</a:t>
            </a:r>
            <a:r>
              <a:rPr lang="fr-FR" dirty="0"/>
              <a:t/>
            </a:r>
            <a:br>
              <a:rPr lang="fr-FR" dirty="0"/>
            </a:br>
            <a:r>
              <a:rPr lang="fr-FR" dirty="0"/>
              <a:t>- 5 actes publiés entre 1184 et 1202 L'acte d'aveu et de dénombrement de 1392.</a:t>
            </a:r>
            <a:br>
              <a:rPr lang="fr-FR" dirty="0"/>
            </a:br>
            <a:r>
              <a:rPr lang="fr-FR" dirty="0"/>
              <a:t> </a:t>
            </a:r>
            <a:br>
              <a:rPr lang="fr-FR" dirty="0"/>
            </a:br>
            <a:r>
              <a:rPr lang="fr-FR" b="1" dirty="0"/>
              <a:t> </a:t>
            </a:r>
            <a:endParaRPr lang="fr-FR" dirty="0"/>
          </a:p>
        </p:txBody>
      </p:sp>
      <p:sp>
        <p:nvSpPr>
          <p:cNvPr id="3" name="Sous-titre 2"/>
          <p:cNvSpPr>
            <a:spLocks noGrp="1"/>
          </p:cNvSpPr>
          <p:nvPr>
            <p:ph type="subTitle" idx="1"/>
          </p:nvPr>
        </p:nvSpPr>
        <p:spPr>
          <a:xfrm>
            <a:off x="1371600" y="4653136"/>
            <a:ext cx="6400800" cy="985664"/>
          </a:xfrm>
        </p:spPr>
        <p:txBody>
          <a:bodyPr/>
          <a:lstStyle/>
          <a:p>
            <a:r>
              <a:rPr lang="fr-FR" b="1" cap="all" dirty="0" smtClean="0"/>
              <a:t>par jean </a:t>
            </a:r>
            <a:r>
              <a:rPr lang="fr-FR" b="1" cap="all" dirty="0" err="1" smtClean="0"/>
              <a:t>lebret</a:t>
            </a:r>
            <a:r>
              <a:rPr lang="fr-FR" b="1" cap="all" dirty="0" smtClean="0"/>
              <a:t> </a:t>
            </a:r>
            <a:endParaRPr lang="fr-FR" dirty="0"/>
          </a:p>
        </p:txBody>
      </p:sp>
      <p:pic>
        <p:nvPicPr>
          <p:cNvPr id="4" name="Image 3" descr="ic_large_w764h400q75c_salon-europeen-du-livre-ancien.jpg"/>
          <p:cNvPicPr>
            <a:picLocks noChangeAspect="1"/>
          </p:cNvPicPr>
          <p:nvPr/>
        </p:nvPicPr>
        <p:blipFill>
          <a:blip r:embed="rId2" cstate="print"/>
          <a:stretch>
            <a:fillRect/>
          </a:stretch>
        </p:blipFill>
        <p:spPr>
          <a:xfrm>
            <a:off x="933450" y="980728"/>
            <a:ext cx="7277100" cy="3240360"/>
          </a:xfrm>
          <a:prstGeom prst="rect">
            <a:avLst/>
          </a:prstGeom>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5</Words>
  <Application>Microsoft Office PowerPoint</Application>
  <PresentationFormat>Affichage à l'écran (4:3)</PresentationFormat>
  <Paragraphs>2</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cote  histoire mémoire du temps cote  histoire mémoire du temps par jean lebret  la motte dignard 1. Se souvient-on encore de cette motte ? 2. Les mottes, trop rapide historique. 3. 1392, le fief de la Motte Dignard au finage de Blennes. 4. Remontant le temps, l'avant 1392. 5. L'après 1392. 6. 1501, un document embarrassant... pas tant que cela ! 7. Où était la motte Dignard ? Varia - Recherche sur le nom Dignard : Echec Pièces : - 5 actes publiés entre 1184 et 1202 L'acte d'aveu et de dénombrement de 1392.                                        la motte dignard 1. Se souvient-on encore de cette motte ? 2. Les mottes, trop rapide historique. 3. 1392, le fief de la Motte Dignard au finage de Blennes. 4. Remontant le temps, l'avant 1392. 5. L'après 1392. 6. 1501, un document embarrassant... pas tant que cela ! 7. Où était la motte Dignard ? Varia - Recherche sur le nom Dignard : Echec Pièces : - 5 actes publiés entre 1184 et 1202 L'acte d'aveu et de dénombrement de 1392.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cote  histoire mémoire du temps cote  histoire mémoire du temps par jean lebret  la motte dignard 1. Se souvient-on encore de cette motte ? 2. Les mottes, trop rapide historique. 3. 1392, le fief de la Motte Dignard au finage de Blennes. 4. Remontant le temps, l'avant 1392. 5. L'après 1392. 6. 1501, un document embarrassant... pas tant que cela ! 7. Où était la motte Dignard ? Varia - Recherche sur le nom Dignard : Echec Pièces : - 5 actes publiés entre 1184 et 1202 L'acte d'aveu et de dénombrement de 1392.                                        la motte dignard 1. Se souvient-on encore de cette motte ? 2. Les mottes, trop rapide historique. 3. 1392, le fief de la Motte Dignard au finage de Blennes. 4. Remontant le temps, l'avant 1392. 5. L'après 1392. 6. 1501, un document embarrassant... pas tant que cela ! 7. Où était la motte Dignard ? Varia - Recherche sur le nom Dignard : Echec Pièces : - 5 actes publiés entre 1184 et 1202 L'acte d'aveu et de dénombrement de 1392.    </dc:title>
  <dc:creator>JF-François</dc:creator>
  <cp:lastModifiedBy>JF-François</cp:lastModifiedBy>
  <cp:revision>1</cp:revision>
  <dcterms:created xsi:type="dcterms:W3CDTF">2021-11-30T08:56:55Z</dcterms:created>
  <dcterms:modified xsi:type="dcterms:W3CDTF">2021-11-30T09:06:04Z</dcterms:modified>
</cp:coreProperties>
</file>